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6" r:id="rId9"/>
    <p:sldId id="259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A97E810-484E-4C48-A8C7-7DEF445DA6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72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9BA587A-E99A-4055-938F-81CE30BF0B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177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3210683-5473-43DE-8FA6-82F7721F3A6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8FC3-34B7-4B37-A7E9-4FE0A67756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12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7A753-41BE-4C64-A8DC-57178099A0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876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41D9F-283A-425F-9E4F-6E71631914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49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A596-423F-4920-AB38-2951A549F8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593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6674C-6123-40F9-B014-CAC43CB5D8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20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CC32-AC92-43A6-AD84-DFAC0274D4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95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BF78E-5858-47AE-B1BC-07A20E27B6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73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A07F1-70B3-4D7E-BDF6-5244852FA8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7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7095-5363-4027-804D-B2882D98DF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30B35-3D25-44A4-8D16-1EF1F621BA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94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1FC2E60-BD77-4482-96F8-F5571EA01C3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f-bxl.be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mailto:EMPL-CLEF-Cercle-des-Loisirs@ec.europa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49083" cy="26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47476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6114"/>
            <a:ext cx="6192688" cy="47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2" y="260648"/>
            <a:ext cx="647476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552321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Century Gothic" panose="020B0502020202020204" pitchFamily="34" charset="0"/>
              </a:rPr>
              <a:t>Why should my family register?</a:t>
            </a:r>
          </a:p>
          <a:p>
            <a:pPr algn="just"/>
            <a:endParaRPr lang="en-GB" sz="16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Gothic" panose="020B0502020202020204" pitchFamily="34" charset="0"/>
              </a:rPr>
              <a:t>You </a:t>
            </a:r>
            <a:r>
              <a:rPr lang="en-GB" sz="1600" dirty="0">
                <a:latin typeface="Century Gothic" panose="020B0502020202020204" pitchFamily="34" charset="0"/>
              </a:rPr>
              <a:t>may have </a:t>
            </a:r>
            <a:r>
              <a:rPr lang="en-GB" sz="1600" dirty="0" smtClean="0">
                <a:latin typeface="Century Gothic" panose="020B0502020202020204" pitchFamily="34" charset="0"/>
              </a:rPr>
              <a:t>just </a:t>
            </a:r>
            <a:r>
              <a:rPr lang="en-GB" sz="1600" dirty="0">
                <a:latin typeface="Century Gothic" panose="020B0502020202020204" pitchFamily="34" charset="0"/>
              </a:rPr>
              <a:t>arrived with your family or you have been here for a while and </a:t>
            </a:r>
            <a:r>
              <a:rPr lang="en-GB" sz="1600" dirty="0" smtClean="0">
                <a:latin typeface="Century Gothic" panose="020B0502020202020204" pitchFamily="34" charset="0"/>
              </a:rPr>
              <a:t>you are looking for some nice weekend activities to do with </a:t>
            </a:r>
            <a:r>
              <a:rPr lang="en-GB" sz="1600" dirty="0">
                <a:latin typeface="Century Gothic" panose="020B0502020202020204" pitchFamily="34" charset="0"/>
              </a:rPr>
              <a:t>your children? </a:t>
            </a:r>
            <a:endParaRPr lang="en-GB" sz="1600" dirty="0" smtClean="0">
              <a:latin typeface="Century Gothic" panose="020B0502020202020204" pitchFamily="34" charset="0"/>
            </a:endParaRPr>
          </a:p>
          <a:p>
            <a:pPr algn="just"/>
            <a:endParaRPr lang="fr-BE" sz="16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latin typeface="Century Gothic" panose="020B0502020202020204" pitchFamily="34" charset="0"/>
              </a:rPr>
              <a:t>Every month</a:t>
            </a:r>
            <a:r>
              <a:rPr lang="en-GB" sz="1600" dirty="0">
                <a:latin typeface="Century Gothic" panose="020B0502020202020204" pitchFamily="34" charset="0"/>
              </a:rPr>
              <a:t>, </a:t>
            </a:r>
            <a:r>
              <a:rPr lang="en-GB" sz="1600" dirty="0" smtClean="0">
                <a:latin typeface="Century Gothic" panose="020B0502020202020204" pitchFamily="34" charset="0"/>
              </a:rPr>
              <a:t>except in August, CLEF </a:t>
            </a:r>
            <a:r>
              <a:rPr lang="en-GB" sz="1600" dirty="0">
                <a:latin typeface="Century Gothic" panose="020B0502020202020204" pitchFamily="34" charset="0"/>
              </a:rPr>
              <a:t>organises at least one activity, such as visits to </a:t>
            </a:r>
            <a:r>
              <a:rPr lang="en-GB" sz="1600" dirty="0" smtClean="0">
                <a:latin typeface="Century Gothic" panose="020B0502020202020204" pitchFamily="34" charset="0"/>
              </a:rPr>
              <a:t>interesting </a:t>
            </a:r>
            <a:r>
              <a:rPr lang="en-GB" sz="1600" dirty="0">
                <a:latin typeface="Century Gothic" panose="020B0502020202020204" pitchFamily="34" charset="0"/>
              </a:rPr>
              <a:t>museums or </a:t>
            </a:r>
            <a:r>
              <a:rPr lang="en-GB" sz="1600" dirty="0" smtClean="0">
                <a:latin typeface="Century Gothic" panose="020B0502020202020204" pitchFamily="34" charset="0"/>
              </a:rPr>
              <a:t>amusement </a:t>
            </a:r>
            <a:r>
              <a:rPr lang="en-GB" sz="1600" dirty="0">
                <a:latin typeface="Century Gothic" panose="020B0502020202020204" pitchFamily="34" charset="0"/>
              </a:rPr>
              <a:t>parks, as well as </a:t>
            </a:r>
            <a:r>
              <a:rPr lang="en-GB" sz="1600" dirty="0" smtClean="0">
                <a:latin typeface="Century Gothic" panose="020B0502020202020204" pitchFamily="34" charset="0"/>
              </a:rPr>
              <a:t>outings </a:t>
            </a:r>
            <a:r>
              <a:rPr lang="en-GB" sz="1600" dirty="0">
                <a:latin typeface="Century Gothic" panose="020B0502020202020204" pitchFamily="34" charset="0"/>
              </a:rPr>
              <a:t>outside </a:t>
            </a:r>
            <a:r>
              <a:rPr lang="en-GB" sz="1600" dirty="0" smtClean="0">
                <a:latin typeface="Century Gothic" panose="020B0502020202020204" pitchFamily="34" charset="0"/>
              </a:rPr>
              <a:t>Brussels </a:t>
            </a:r>
            <a:r>
              <a:rPr lang="en-GB" sz="1600" dirty="0">
                <a:latin typeface="Century Gothic" panose="020B0502020202020204" pitchFamily="34" charset="0"/>
              </a:rPr>
              <a:t>which </a:t>
            </a:r>
            <a:r>
              <a:rPr lang="en-GB" sz="1600" dirty="0" smtClean="0">
                <a:latin typeface="Century Gothic" panose="020B0502020202020204" pitchFamily="34" charset="0"/>
              </a:rPr>
              <a:t>will </a:t>
            </a:r>
            <a:r>
              <a:rPr lang="en-GB" sz="1600" dirty="0">
                <a:latin typeface="Century Gothic" panose="020B0502020202020204" pitchFamily="34" charset="0"/>
              </a:rPr>
              <a:t>give you a better insight into Belgian culture. </a:t>
            </a:r>
            <a:r>
              <a:rPr lang="en-GB" sz="1600" dirty="0" smtClean="0">
                <a:latin typeface="Century Gothic" panose="020B0502020202020204" pitchFamily="34" charset="0"/>
              </a:rPr>
              <a:t>Our activities usually benefit from group discounts and are usually free for children. </a:t>
            </a:r>
            <a:endParaRPr lang="en-GB" sz="1600" dirty="0">
              <a:latin typeface="Century Gothic" panose="020B0502020202020204" pitchFamily="34" charset="0"/>
            </a:endParaRPr>
          </a:p>
          <a:p>
            <a:pPr algn="just"/>
            <a:endParaRPr lang="en-GB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>
                <a:latin typeface="Century Gothic" panose="020B0502020202020204" pitchFamily="34" charset="0"/>
              </a:rPr>
              <a:t>CLEF also organises </a:t>
            </a:r>
            <a:r>
              <a:rPr lang="en-GB" sz="1600" dirty="0" smtClean="0">
                <a:latin typeface="Century Gothic" panose="020B0502020202020204" pitchFamily="34" charset="0"/>
              </a:rPr>
              <a:t>regular </a:t>
            </a:r>
            <a:r>
              <a:rPr lang="en-GB" sz="1600" dirty="0">
                <a:latin typeface="Century Gothic" panose="020B0502020202020204" pitchFamily="34" charset="0"/>
              </a:rPr>
              <a:t>activities such as </a:t>
            </a:r>
            <a:r>
              <a:rPr lang="en-GB" sz="1600" dirty="0" smtClean="0">
                <a:latin typeface="Century Gothic" panose="020B0502020202020204" pitchFamily="34" charset="0"/>
              </a:rPr>
              <a:t>our traditional Kayaking in early July, </a:t>
            </a:r>
            <a:r>
              <a:rPr lang="en-GB" sz="1600" dirty="0">
                <a:latin typeface="Century Gothic" panose="020B0502020202020204" pitchFamily="34" charset="0"/>
              </a:rPr>
              <a:t>our big St Nicolas </a:t>
            </a:r>
            <a:r>
              <a:rPr lang="en-GB" sz="1600" dirty="0" smtClean="0">
                <a:latin typeface="Century Gothic" panose="020B0502020202020204" pitchFamily="34" charset="0"/>
              </a:rPr>
              <a:t>party in December </a:t>
            </a:r>
            <a:r>
              <a:rPr lang="en-GB" sz="1600" dirty="0">
                <a:latin typeface="Century Gothic" panose="020B0502020202020204" pitchFamily="34" charset="0"/>
              </a:rPr>
              <a:t>and </a:t>
            </a:r>
            <a:r>
              <a:rPr lang="en-GB" sz="1600" dirty="0" smtClean="0">
                <a:latin typeface="Century Gothic" panose="020B0502020202020204" pitchFamily="34" charset="0"/>
              </a:rPr>
              <a:t>one </a:t>
            </a:r>
            <a:r>
              <a:rPr lang="en-GB" sz="1600" dirty="0">
                <a:latin typeface="Century Gothic" panose="020B0502020202020204" pitchFamily="34" charset="0"/>
              </a:rPr>
              <a:t>annual flea </a:t>
            </a:r>
            <a:r>
              <a:rPr lang="en-GB" sz="1600" dirty="0" smtClean="0">
                <a:latin typeface="Century Gothic" panose="020B0502020202020204" pitchFamily="34" charset="0"/>
              </a:rPr>
              <a:t>market </a:t>
            </a:r>
            <a:r>
              <a:rPr lang="en-GB" sz="1600" dirty="0">
                <a:latin typeface="Century Gothic" panose="020B0502020202020204" pitchFamily="34" charset="0"/>
              </a:rPr>
              <a:t>(</a:t>
            </a:r>
            <a:r>
              <a:rPr lang="en-GB" sz="1600" dirty="0" err="1" smtClean="0">
                <a:latin typeface="Century Gothic" panose="020B0502020202020204" pitchFamily="34" charset="0"/>
              </a:rPr>
              <a:t>Brocante</a:t>
            </a:r>
            <a:r>
              <a:rPr lang="en-GB" sz="1600" dirty="0" smtClean="0">
                <a:latin typeface="Century Gothic" panose="020B0502020202020204" pitchFamily="34" charset="0"/>
              </a:rPr>
              <a:t>) </a:t>
            </a:r>
            <a:r>
              <a:rPr lang="en-GB" sz="1600" dirty="0">
                <a:latin typeface="Century Gothic" panose="020B0502020202020204" pitchFamily="34" charset="0"/>
              </a:rPr>
              <a:t>where you may buy and resell children clothes or toys which are no longer needed.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620" y="5661248"/>
            <a:ext cx="7710809" cy="826914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just"/>
            <a:r>
              <a:rPr lang="en-GB" sz="2000" b="1" dirty="0" smtClean="0">
                <a:latin typeface="Century Gothic" panose="020B0502020202020204" pitchFamily="34" charset="0"/>
              </a:rPr>
              <a:t>C.L.E.F. is the right place to come</a:t>
            </a:r>
            <a:r>
              <a:rPr lang="fr-BE" sz="2000" b="1" dirty="0" smtClean="0">
                <a:latin typeface="Century Gothic" panose="020B0502020202020204" pitchFamily="34" charset="0"/>
              </a:rPr>
              <a:t>! </a:t>
            </a:r>
            <a:endParaRPr lang="fr-BE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1"/>
          <a:stretch/>
        </p:blipFill>
        <p:spPr bwMode="auto">
          <a:xfrm>
            <a:off x="546665" y="63332"/>
            <a:ext cx="8050670" cy="679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5954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err="1" smtClean="0"/>
              <a:t>Every</a:t>
            </a:r>
            <a:r>
              <a:rPr lang="es-ES_tradnl" dirty="0" smtClean="0"/>
              <a:t> </a:t>
            </a:r>
            <a:r>
              <a:rPr lang="es-ES_tradnl" dirty="0" err="1" smtClean="0"/>
              <a:t>month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get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event</a:t>
            </a:r>
            <a:r>
              <a:rPr lang="es-ES_tradnl" dirty="0" smtClean="0"/>
              <a:t> </a:t>
            </a:r>
            <a:r>
              <a:rPr lang="es-ES_tradnl" b="1" dirty="0" err="1" smtClean="0"/>
              <a:t>invitation</a:t>
            </a:r>
            <a:r>
              <a:rPr lang="es-ES_tradnl" b="1" dirty="0"/>
              <a:t> </a:t>
            </a:r>
            <a:r>
              <a:rPr lang="es-ES_tradnl" dirty="0" err="1" smtClean="0"/>
              <a:t>organised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volunteers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86924"/>
            <a:ext cx="43624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404664"/>
            <a:ext cx="793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 month you will also get the </a:t>
            </a:r>
            <a:r>
              <a:rPr lang="en-GB" b="1" dirty="0" smtClean="0"/>
              <a:t>Newsletter of the events </a:t>
            </a:r>
            <a:r>
              <a:rPr lang="en-GB" dirty="0" smtClean="0"/>
              <a:t>in Belgium targeted for families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186"/>
            <a:ext cx="4653642" cy="5766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20" y="980728"/>
            <a:ext cx="4745128" cy="52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0" y="260648"/>
            <a:ext cx="647476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062" y="2564904"/>
            <a:ext cx="6992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Next event: soon on our website!!</a:t>
            </a:r>
          </a:p>
          <a:p>
            <a:pPr algn="ctr"/>
            <a:endParaRPr lang="en-GB" sz="1400" b="1" dirty="0" smtClean="0"/>
          </a:p>
          <a:p>
            <a:pPr algn="ctr"/>
            <a:r>
              <a:rPr lang="en-GB" sz="1400" b="1" dirty="0" smtClean="0"/>
              <a:t>CHECK ON </a:t>
            </a:r>
            <a:r>
              <a:rPr lang="en-GB" sz="1400" b="1" dirty="0" smtClean="0">
                <a:hlinkClick r:id="rId3"/>
              </a:rPr>
              <a:t>www.clef-bxl.be</a:t>
            </a:r>
            <a:endParaRPr lang="en-GB" sz="14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7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Y:\Data\Belen HURTADO\CLEF\CLEF 2016\CLEF pictures\DSC_0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8" y="4719474"/>
            <a:ext cx="2535384" cy="16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:\Data\Belen HURTADO\CLEF\CLEF 2016\CLEF pictures\DSC_1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7" y="1481016"/>
            <a:ext cx="2205671" cy="1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Data\Belen HURTADO\CLEF\CLEF 2016\CLEF pictures\276SDC1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8021"/>
            <a:ext cx="1505229" cy="20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Y:\Data\Belen HURTADO\CLEF\CLEF 2016\CLEF pictures\277IMG_6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66" y="4986454"/>
            <a:ext cx="2137002" cy="14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Y:\Data\Belen HURTADO\CLEF\CLEF 2016\CLEF pictures\DSC_2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4351"/>
            <a:ext cx="2202842" cy="14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Data\Belen HURTADO\CLEF\CLEF 2016\CLEF pictures\022DSC070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99" y="1720640"/>
            <a:ext cx="3593083" cy="26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42565"/>
            <a:ext cx="1745778" cy="115629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57" y="332656"/>
            <a:ext cx="6508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30" y="2462548"/>
            <a:ext cx="2900062" cy="19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529013"/>
          </a:xfrm>
        </p:spPr>
        <p:txBody>
          <a:bodyPr/>
          <a:lstStyle/>
          <a:p>
            <a:pPr algn="just"/>
            <a:r>
              <a:rPr lang="en-GB" sz="1800" i="0" dirty="0" smtClean="0">
                <a:latin typeface="Century Gothic" panose="020B0502020202020204" pitchFamily="34" charset="0"/>
              </a:rPr>
              <a:t>If you are interested in sharing some adventures in a relaxed atmosphere, please do not hesitate to contact us and we will send you further information about our activities.</a:t>
            </a:r>
          </a:p>
          <a:p>
            <a:pPr algn="just"/>
            <a:r>
              <a:rPr lang="en-GB" sz="1800" i="0" dirty="0" smtClean="0">
                <a:latin typeface="Century Gothic" panose="020B0502020202020204" pitchFamily="34" charset="0"/>
              </a:rPr>
              <a:t>CLEF can help you and your family integrate into your new life here in Belgium.</a:t>
            </a:r>
          </a:p>
          <a:p>
            <a:pPr algn="just"/>
            <a:endParaRPr lang="en-GB" sz="1800" i="0" dirty="0" smtClean="0">
              <a:latin typeface="Century Gothic" panose="020B0502020202020204" pitchFamily="34" charset="0"/>
            </a:endParaRPr>
          </a:p>
          <a:p>
            <a:pPr algn="just"/>
            <a:r>
              <a:rPr lang="en-GB" sz="1800" b="1" i="0" u="sng" dirty="0" smtClean="0">
                <a:latin typeface="Century Gothic" panose="020B0502020202020204" pitchFamily="34" charset="0"/>
              </a:rPr>
              <a:t>Contact persons</a:t>
            </a:r>
            <a:r>
              <a:rPr lang="en-GB" sz="1800" i="0" dirty="0" smtClean="0">
                <a:latin typeface="Century Gothic" panose="020B0502020202020204" pitchFamily="34" charset="0"/>
              </a:rPr>
              <a:t> : </a:t>
            </a:r>
          </a:p>
          <a:p>
            <a:pPr algn="just"/>
            <a:r>
              <a:rPr lang="en-GB" sz="1800" i="0" dirty="0" smtClean="0">
                <a:latin typeface="Century Gothic" panose="020B0502020202020204" pitchFamily="34" charset="0"/>
              </a:rPr>
              <a:t>Julie FRANÇOIS, President (</a:t>
            </a:r>
            <a:r>
              <a:rPr lang="en-GB" sz="1800" i="0" dirty="0" err="1" smtClean="0">
                <a:latin typeface="Century Gothic" panose="020B0502020202020204" pitchFamily="34" charset="0"/>
              </a:rPr>
              <a:t>tel</a:t>
            </a:r>
            <a:r>
              <a:rPr lang="en-GB" sz="1800" i="0" dirty="0" smtClean="0">
                <a:latin typeface="Century Gothic" panose="020B0502020202020204" pitchFamily="34" charset="0"/>
              </a:rPr>
              <a:t>: 99249) </a:t>
            </a:r>
          </a:p>
          <a:p>
            <a:pPr algn="just"/>
            <a:r>
              <a:rPr lang="en-GB" sz="1800" i="0" dirty="0" smtClean="0">
                <a:latin typeface="Century Gothic" panose="020B0502020202020204" pitchFamily="34" charset="0"/>
              </a:rPr>
              <a:t>Ruth MATA RODRÍGUEZ, Vice-president (</a:t>
            </a:r>
            <a:r>
              <a:rPr lang="en-GB" sz="1800" i="0" dirty="0" err="1" smtClean="0">
                <a:latin typeface="Century Gothic" panose="020B0502020202020204" pitchFamily="34" charset="0"/>
              </a:rPr>
              <a:t>tel</a:t>
            </a:r>
            <a:r>
              <a:rPr lang="en-GB" sz="1800" i="0" dirty="0" smtClean="0">
                <a:latin typeface="Century Gothic" panose="020B0502020202020204" pitchFamily="34" charset="0"/>
              </a:rPr>
              <a:t>: 90848)</a:t>
            </a:r>
          </a:p>
          <a:p>
            <a:pPr algn="just"/>
            <a:r>
              <a:rPr lang="en-GB" sz="1800" b="1" i="0" dirty="0" smtClean="0">
                <a:hlinkClick r:id="rId2"/>
              </a:rPr>
              <a:t>EMPL-CLEF-Cercle-des-Loisirs@ec.europa.eu</a:t>
            </a:r>
            <a:endParaRPr lang="en-GB" sz="1800" b="1" i="0" dirty="0" smtClean="0"/>
          </a:p>
          <a:p>
            <a:pPr algn="just"/>
            <a:endParaRPr lang="fr-BE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47476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48162"/>
            <a:ext cx="10372004" cy="82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</TotalTime>
  <Words>234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Verdana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HURTADO DE LLERA Belen (COMP)</dc:creator>
  <cp:lastModifiedBy>FRANCOIS Julie (TF50)</cp:lastModifiedBy>
  <cp:revision>27</cp:revision>
  <dcterms:created xsi:type="dcterms:W3CDTF">2016-06-09T10:29:38Z</dcterms:created>
  <dcterms:modified xsi:type="dcterms:W3CDTF">2019-01-15T15:04:07Z</dcterms:modified>
</cp:coreProperties>
</file>